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mp2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3" r:id="rId7"/>
    <p:sldId id="271" r:id="rId8"/>
    <p:sldId id="266" r:id="rId9"/>
    <p:sldId id="267" r:id="rId10"/>
    <p:sldId id="268" r:id="rId11"/>
    <p:sldId id="269" r:id="rId12"/>
    <p:sldId id="272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B2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8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AC233-AA21-4844-9B42-495DB8E82621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16E9D-232D-4262-B59D-BBBEC47C27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4716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6E9D-232D-4262-B59D-BBBEC47C274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9091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6E9D-232D-4262-B59D-BBBEC47C274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6E9D-232D-4262-B59D-BBBEC47C274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1911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6A5-077F-4858-A5CB-BC749FC8E6F1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3BC-B68B-4E70-817C-C20B7DF646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6A5-077F-4858-A5CB-BC749FC8E6F1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3BC-B68B-4E70-817C-C20B7DF646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6A5-077F-4858-A5CB-BC749FC8E6F1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3BC-B68B-4E70-817C-C20B7DF646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6A5-077F-4858-A5CB-BC749FC8E6F1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3BC-B68B-4E70-817C-C20B7DF646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6A5-077F-4858-A5CB-BC749FC8E6F1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3BC-B68B-4E70-817C-C20B7DF646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6A5-077F-4858-A5CB-BC749FC8E6F1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3BC-B68B-4E70-817C-C20B7DF646E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6A5-077F-4858-A5CB-BC749FC8E6F1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3BC-B68B-4E70-817C-C20B7DF646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6A5-077F-4858-A5CB-BC749FC8E6F1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3BC-B68B-4E70-817C-C20B7DF646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6A5-077F-4858-A5CB-BC749FC8E6F1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3BC-B68B-4E70-817C-C20B7DF646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6A5-077F-4858-A5CB-BC749FC8E6F1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5433BC-B68B-4E70-817C-C20B7DF646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46A5-077F-4858-A5CB-BC749FC8E6F1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3BC-B68B-4E70-817C-C20B7DF646E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3F946A5-077F-4858-A5CB-BC749FC8E6F1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B5433BC-B68B-4E70-817C-C20B7DF646E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p2"/><Relationship Id="rId1" Type="http://schemas.openxmlformats.org/officeDocument/2006/relationships/tags" Target="../tags/tag1.xml"/><Relationship Id="rId6" Type="http://schemas.microsoft.com/office/2007/relationships/media" Target="../media/media1.mp2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3.bp.blogspot.com/-496BjZaYZC4/UGoln0iMPZI/AAAAAAAAJcE/9Og9La-V8Zc/s1600/congo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1.mp2"/><Relationship Id="rId1" Type="http://schemas.openxmlformats.org/officeDocument/2006/relationships/tags" Target="../tags/tag4.xml"/><Relationship Id="rId6" Type="http://schemas.microsoft.com/office/2007/relationships/media" Target="../media/media1.mp2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1.bp.blogspot.com/-koGZUVB_7uQ/UGolUi-UG0I/AAAAAAAAJbk/XVkQO1z5S3Q/s1600/Sierra-Leone.jpg" TargetMode="External"/><Relationship Id="rId7" Type="http://schemas.openxmlformats.org/officeDocument/2006/relationships/hyperlink" Target="http://4.bp.blogspot.com/-hLCSqzx9h4c/UGolacDfnJI/AAAAAAAAJbs/jIGIyEdxJwU/s1600/paesi_poveri_Guinea_Bissau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hyperlink" Target="http://4.bp.blogspot.com/-LkeZBmdLfGI/UGolfTpdzGI/AAAAAAAAJb0/QEeqXZcLemc/s1600/burundi.jpg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tV6iTP6I8Q/UGoljX3JXrI/AAAAAAAAJb8/OyxcyL9h8_Y/s1600/liberia.jpg" TargetMode="Externa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://3.bp.blogspot.com/-ULGcVFRNr_g/UGolyNmA9oI/AAAAAAAAJcU/FUlycDNlQTs/s1600/zimbabwe.jp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0"/>
            <a:ext cx="8568952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dirty="0" smtClean="0">
                <a:latin typeface="Comic Sans MS" pitchFamily="66" charset="0"/>
              </a:rPr>
              <a:t>La Geografia della povertà</a:t>
            </a:r>
            <a:endParaRPr lang="it-IT" sz="4000" dirty="0">
              <a:latin typeface="Comic Sans MS" pitchFamily="66" charset="0"/>
            </a:endParaRPr>
          </a:p>
        </p:txBody>
      </p:sp>
      <p:pic>
        <p:nvPicPr>
          <p:cNvPr id="5123" name="Picture 3" descr="C:\Users\User\Desktop\Disegno Gà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556792"/>
            <a:ext cx="8630865" cy="4596379"/>
          </a:xfrm>
          <a:prstGeom prst="rect">
            <a:avLst/>
          </a:prstGeom>
          <a:noFill/>
        </p:spPr>
      </p:pic>
      <p:pic>
        <p:nvPicPr>
          <p:cNvPr id="6" name="Ludovico Einaudi   Melodia Africana III.mp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097025" y="924542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1000" advClick="0" advTm="5656"/>
    </mc:Choice>
    <mc:Fallback>
      <p:transition spd="slow" advClick="0" advTm="5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User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2886">
            <a:off x="394426" y="117597"/>
            <a:ext cx="2547411" cy="1472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magine 5" descr="http://www.unicef.it/gallery/5x1000/mappa_5x1000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07" y="3319264"/>
            <a:ext cx="5184576" cy="32621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286618" y="1701019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L’UNICEF  è un’organizzazione  delle Nazioni Unite fondata l‘11 Dicembre 1946 per aiutare i bambini vittime della seconda guerra mondiale.</a:t>
            </a:r>
          </a:p>
          <a:p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L'UNICEF, con sede centrale a New York, è presente in 158 paesi e si occupa di assistenza umanitaria per i bambini e le loro madri in tutto il mondo, principalmente nei paesi in via di sviluppo.  </a:t>
            </a: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it-IT" sz="18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1000" advClick="0" advTm="18441"/>
    </mc:Choice>
    <mc:Fallback>
      <p:transition spd="slow" advClick="0" advTm="18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6108" y="1268760"/>
            <a:ext cx="8229600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L’</a:t>
            </a:r>
            <a:r>
              <a:rPr lang="it-IT" sz="1800" dirty="0" err="1" smtClean="0">
                <a:solidFill>
                  <a:schemeClr val="tx2"/>
                </a:solidFill>
                <a:latin typeface="Comic Sans MS" pitchFamily="66" charset="0"/>
              </a:rPr>
              <a:t>unicef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 svolge la sua missione attraverso attività volte allo sviluppo delle popolazioni in difficoltà, collaborando con le istituzioni pubbliche del posto, rispettando le diversità culturali e religiose.</a:t>
            </a:r>
            <a:endParaRPr lang="it-IT" sz="1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100" name="Picture 4" descr="C:\Users\User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9921" y="2564904"/>
            <a:ext cx="3538567" cy="2376264"/>
          </a:xfrm>
          <a:prstGeom prst="rect">
            <a:avLst/>
          </a:prstGeom>
          <a:noFill/>
        </p:spPr>
      </p:pic>
      <p:pic>
        <p:nvPicPr>
          <p:cNvPr id="4101" name="Picture 5" descr="C:\Users\User\Desktop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7770">
            <a:off x="6315690" y="2615044"/>
            <a:ext cx="2647848" cy="1762023"/>
          </a:xfrm>
          <a:prstGeom prst="rect">
            <a:avLst/>
          </a:prstGeom>
          <a:noFill/>
        </p:spPr>
      </p:pic>
      <p:pic>
        <p:nvPicPr>
          <p:cNvPr id="4102" name="Picture 6" descr="C:\Users\User\Desktop\images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93044">
            <a:off x="225922" y="2522697"/>
            <a:ext cx="2581275" cy="1771650"/>
          </a:xfrm>
          <a:prstGeom prst="rect">
            <a:avLst/>
          </a:prstGeom>
          <a:noFill/>
        </p:spPr>
      </p:pic>
      <p:pic>
        <p:nvPicPr>
          <p:cNvPr id="10" name="Immagine 9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7" y="188640"/>
            <a:ext cx="2592288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http://static.fanpage.it/socialmediafanpage/wp-content/uploads/gallery/i-danni-della-tempesta-washi-nelle-filippine/al-via-gli-aiuti-umanitari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667">
            <a:off x="484472" y="4458014"/>
            <a:ext cx="2880320" cy="2044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http://farm7.staticflickr.com/6060/5890573626_e37d8d1607_z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5364">
            <a:off x="5260131" y="4392969"/>
            <a:ext cx="2993383" cy="217504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1000" advClick="0" advTm="16395"/>
    </mc:Choice>
    <mc:Fallback>
      <p:transition spd="slow" advClick="0" advTm="16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792693" y="0"/>
            <a:ext cx="3984342" cy="98704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it-IT" sz="4000" b="1" dirty="0" smtClean="0">
                <a:ln/>
                <a:solidFill>
                  <a:srgbClr val="FF0000"/>
                </a:solidFill>
                <a:latin typeface="Comic Sans MS" pitchFamily="66" charset="0"/>
              </a:rPr>
              <a:t>Perché??????</a:t>
            </a:r>
            <a:endParaRPr lang="it-IT" sz="4000" b="1" dirty="0">
              <a:ln/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 rot="21420130">
            <a:off x="59858" y="1058770"/>
            <a:ext cx="6615675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Le persone sono molto crudeli nei confronti dei più poveri</a:t>
            </a:r>
            <a:endParaRPr lang="it-IT" sz="1400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 rot="850076">
            <a:off x="6690077" y="1124583"/>
            <a:ext cx="2002190" cy="425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ln/>
                <a:latin typeface="Comic Sans MS" pitchFamily="66" charset="0"/>
              </a:rPr>
              <a:t>Giuseppe Quattrone</a:t>
            </a:r>
            <a:endParaRPr lang="it-IT" sz="1200" dirty="0">
              <a:ln/>
              <a:latin typeface="Comic Sans MS" pitchFamily="66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 rot="21420130">
            <a:off x="4887" y="1723979"/>
            <a:ext cx="6615675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 smtClean="0">
                <a:ln/>
                <a:solidFill>
                  <a:srgbClr val="00B050"/>
                </a:solidFill>
                <a:latin typeface="Comic Sans MS" pitchFamily="66" charset="0"/>
              </a:rPr>
              <a:t>Mi chiedo sempre se ci sarà mai una fine a tutto questo, ma non riesco ancora a darmi una risposta certa</a:t>
            </a:r>
            <a:endParaRPr lang="it-IT" sz="1400" dirty="0">
              <a:ln/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 rot="850076">
            <a:off x="6672256" y="1691263"/>
            <a:ext cx="2002190" cy="425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ln/>
                <a:latin typeface="Comic Sans MS" pitchFamily="66" charset="0"/>
              </a:rPr>
              <a:t>Alessandro </a:t>
            </a:r>
            <a:r>
              <a:rPr lang="it-IT" sz="1200" dirty="0" err="1" smtClean="0">
                <a:ln/>
                <a:latin typeface="Comic Sans MS" pitchFamily="66" charset="0"/>
              </a:rPr>
              <a:t>Casile</a:t>
            </a:r>
            <a:endParaRPr lang="it-IT" sz="1200" dirty="0">
              <a:ln/>
              <a:latin typeface="Comic Sans MS" pitchFamily="66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 rot="21420130">
            <a:off x="59857" y="2338368"/>
            <a:ext cx="6615675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Ma con tutte queste associazioni, la fame nel mondo non si risolve</a:t>
            </a:r>
            <a:endParaRPr lang="it-IT" sz="1400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 rot="850076">
            <a:off x="6611093" y="2340602"/>
            <a:ext cx="2002190" cy="425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ln/>
                <a:latin typeface="Comic Sans MS" pitchFamily="66" charset="0"/>
              </a:rPr>
              <a:t>Antonio Bellini</a:t>
            </a:r>
            <a:endParaRPr lang="it-IT" sz="1200" dirty="0">
              <a:ln/>
              <a:latin typeface="Comic Sans MS" pitchFamily="66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 rot="21420130">
            <a:off x="114958" y="2953134"/>
            <a:ext cx="6615675" cy="36004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 smtClean="0">
                <a:ln/>
                <a:solidFill>
                  <a:srgbClr val="00B050"/>
                </a:solidFill>
                <a:latin typeface="Comic Sans MS" pitchFamily="66" charset="0"/>
              </a:rPr>
              <a:t>Eppure, tutto questo, sembra un problema senza alcuna soluzione</a:t>
            </a:r>
            <a:endParaRPr lang="it-IT" sz="1400" dirty="0">
              <a:ln/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850076">
            <a:off x="6274670" y="2933575"/>
            <a:ext cx="2584610" cy="425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err="1" smtClean="0">
                <a:ln/>
                <a:latin typeface="Comic Sans MS" pitchFamily="66" charset="0"/>
              </a:rPr>
              <a:t>Mariaconcetta</a:t>
            </a:r>
            <a:r>
              <a:rPr lang="it-IT" sz="1200" dirty="0" smtClean="0">
                <a:ln/>
                <a:latin typeface="Comic Sans MS" pitchFamily="66" charset="0"/>
              </a:rPr>
              <a:t> </a:t>
            </a:r>
            <a:r>
              <a:rPr lang="it-IT" sz="1200" dirty="0" err="1" smtClean="0">
                <a:ln/>
                <a:latin typeface="Comic Sans MS" pitchFamily="66" charset="0"/>
              </a:rPr>
              <a:t>Modafferi</a:t>
            </a:r>
            <a:endParaRPr lang="it-IT" sz="1200" dirty="0">
              <a:ln/>
              <a:latin typeface="Comic Sans MS" pitchFamily="66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 rot="21420130">
            <a:off x="158843" y="3553783"/>
            <a:ext cx="6615675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Dopo tutto quello che viene fatto, non cambia nulla</a:t>
            </a:r>
            <a:endParaRPr lang="it-IT" sz="1400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 rot="21420130">
            <a:off x="156472" y="3976331"/>
            <a:ext cx="6615675" cy="36004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 smtClean="0">
                <a:ln/>
                <a:solidFill>
                  <a:srgbClr val="92D050"/>
                </a:solidFill>
                <a:latin typeface="Comic Sans MS" pitchFamily="66" charset="0"/>
              </a:rPr>
              <a:t>Ma tutto questo sembra non bastare</a:t>
            </a:r>
            <a:endParaRPr lang="it-IT" sz="1400" dirty="0">
              <a:ln/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 rot="850076">
            <a:off x="6602985" y="3590847"/>
            <a:ext cx="1927980" cy="425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ln/>
                <a:latin typeface="Comic Sans MS" pitchFamily="66" charset="0"/>
              </a:rPr>
              <a:t>Simone </a:t>
            </a:r>
            <a:r>
              <a:rPr lang="it-IT" sz="1200" dirty="0" err="1" smtClean="0">
                <a:ln/>
                <a:latin typeface="Comic Sans MS" pitchFamily="66" charset="0"/>
              </a:rPr>
              <a:t>Mallamaci</a:t>
            </a:r>
            <a:endParaRPr lang="it-IT" sz="1200" dirty="0">
              <a:ln/>
              <a:latin typeface="Comic Sans MS" pitchFamily="66" charset="0"/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 rot="850076">
            <a:off x="6648199" y="3963283"/>
            <a:ext cx="1927980" cy="425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ln/>
                <a:latin typeface="Comic Sans MS" pitchFamily="66" charset="0"/>
              </a:rPr>
              <a:t>Antonino Rossi</a:t>
            </a:r>
            <a:endParaRPr lang="it-IT" sz="1200" dirty="0">
              <a:ln/>
              <a:latin typeface="Comic Sans MS" pitchFamily="66" charset="0"/>
            </a:endParaRP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0" y="4678970"/>
            <a:ext cx="7381207" cy="36004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>
                <a:ln/>
                <a:latin typeface="Comic Sans MS" pitchFamily="66" charset="0"/>
              </a:rPr>
              <a:t>Si troverà mai una risposta a tutti questi </a:t>
            </a:r>
            <a:r>
              <a:rPr lang="it-IT" sz="1800" dirty="0" smtClean="0">
                <a:ln/>
                <a:solidFill>
                  <a:srgbClr val="FF0000"/>
                </a:solidFill>
                <a:latin typeface="Comic Sans MS" pitchFamily="66" charset="0"/>
              </a:rPr>
              <a:t>perché???????</a:t>
            </a:r>
            <a:endParaRPr lang="it-IT" sz="1800" dirty="0">
              <a:ln/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 rot="850076">
            <a:off x="7231472" y="4738599"/>
            <a:ext cx="1927980" cy="425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ln/>
                <a:latin typeface="Comic Sans MS" pitchFamily="66" charset="0"/>
              </a:rPr>
              <a:t>Giovanni Manti</a:t>
            </a:r>
            <a:endParaRPr lang="it-IT" sz="1200" dirty="0">
              <a:ln/>
              <a:latin typeface="Comic Sans MS" pitchFamily="66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643560" y="5504235"/>
            <a:ext cx="65332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it-IT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Classe </a:t>
            </a:r>
            <a:r>
              <a:rPr lang="it-IT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3°B ( 2012/2013) </a:t>
            </a:r>
            <a:endParaRPr lang="it-IT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it-I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Scuola Media ‘E. </a:t>
            </a:r>
            <a:r>
              <a:rPr lang="it-IT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Montalbetti</a:t>
            </a:r>
            <a:r>
              <a:rPr lang="it-I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</a:t>
            </a:r>
            <a:endParaRPr lang="it-IT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651693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1334"/>
    </mc:Choice>
    <mc:Fallback>
      <p:transition spd="slow" advTm="31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Che</a:t>
            </a:r>
            <a:r>
              <a:rPr lang="it-IT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cos’è la povertà?</a:t>
            </a:r>
            <a:endParaRPr lang="it-IT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67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Quando si parla di povertà viene in mente la mancanza di denaro, è vero, ma questo è solo uno degli aspetti della vita quotidiana. La 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povertà da </a:t>
            </a: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sempre rappresenta un grosso problema del genere umano. L’uomo ha dovuto sempre affrontare la realtà dei fatti: c’è sempre chi possiede di più e chi non ha nulla. Il problema fondamentale è che, al giorno d’oggi, i Paesi poveri rappresentano una fetta di popolazione mondiale ben superiore al 50%. </a:t>
            </a:r>
            <a:endParaRPr lang="it-IT" sz="1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Immagine 3" descr="http://cdn.blogosfere.it/ecoalfabeta/images/grafici/Torta%20popolazione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536504" cy="32403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1000" advClick="0" advTm="31027"/>
    </mc:Choice>
    <mc:Fallback>
      <p:transition spd="slow" advClick="0" advTm="31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7200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Molto spesso, la condizione di povertà è legata a guerre civili, a fattori ambientali come disastri naturali e siccità e a speculazioni di società internazionali.</a:t>
            </a:r>
            <a:endParaRPr lang="it-IT" sz="1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Immagine 3" descr="http://3.bp.blogspot.com/-496BjZaYZC4/UGoln0iMPZI/AAAAAAAAJcE/9Og9La-V8Zc/s320/congo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3241">
            <a:off x="6435338" y="4346591"/>
            <a:ext cx="216024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esktop\php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1941" y="3645024"/>
            <a:ext cx="2376264" cy="2153489"/>
          </a:xfrm>
          <a:prstGeom prst="rect">
            <a:avLst/>
          </a:prstGeom>
          <a:noFill/>
        </p:spPr>
      </p:pic>
      <p:pic>
        <p:nvPicPr>
          <p:cNvPr id="1027" name="Picture 3" descr="C:\Users\User\Desktop\oil.pump.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51979">
            <a:off x="395536" y="2060847"/>
            <a:ext cx="2880320" cy="213627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1000" advClick="0" advTm="16174"/>
    </mc:Choice>
    <mc:Fallback>
      <p:transition spd="slow" advClick="0" advTm="16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it-IT" sz="40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Quali sono i paesi più poveri del mondo?</a:t>
            </a:r>
            <a:endParaRPr lang="it-IT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115616" y="260648"/>
            <a:ext cx="7520940" cy="2808312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Secondo una statistica dell’HDR i Paesi più poveri del mondo si trovano prevalentemente in Africa, dimenticata dall’opinione pubblica e sfruttata per speculazioni economiche.</a:t>
            </a:r>
            <a:endParaRPr lang="it-IT" sz="1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8" name="Segnaposto contenuto 3" descr="http://www.villaggiomondiale.it/famemondo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7272808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Ludovico Einaudi   Melodia Africana III.mp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828600" y="2675384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1000" advClick="0" advTm="20826"/>
    </mc:Choice>
    <mc:Fallback>
      <p:transition spd="slow" advClick="0" advTm="20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59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0930095">
            <a:off x="33151" y="64842"/>
            <a:ext cx="1738536" cy="43204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it-IT" sz="1800" b="1" dirty="0" smtClean="0">
                <a:ln/>
                <a:solidFill>
                  <a:schemeClr val="accent3"/>
                </a:solidFill>
              </a:rPr>
              <a:t>Sierra Leone </a:t>
            </a:r>
            <a:endParaRPr lang="it-IT" sz="1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Segnaposto contenuto 3" descr="http://1.bp.blogspot.com/-koGZUVB_7uQ/UGolUi-UG0I/AAAAAAAAJbk/XVkQO1z5S3Q/s320/Sierra-Leone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619">
            <a:off x="185993" y="433455"/>
            <a:ext cx="4104456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Segnaposto contenuto 3" descr="http://4.bp.blogspot.com/-LkeZBmdLfGI/UGolfTpdzGI/AAAAAAAAJb0/QEeqXZcLemc/s320/burundi.jpg">
            <a:hlinkClick r:id="rId5"/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7181">
            <a:off x="5193668" y="1573346"/>
            <a:ext cx="3420380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itolo 1"/>
          <p:cNvSpPr txBox="1">
            <a:spLocks/>
          </p:cNvSpPr>
          <p:nvPr/>
        </p:nvSpPr>
        <p:spPr>
          <a:xfrm rot="1118945">
            <a:off x="6786136" y="524246"/>
            <a:ext cx="128837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Burundi</a:t>
            </a:r>
            <a:endParaRPr lang="it-IT" sz="18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9" name="Segnaposto contenuto 3" descr="http://4.bp.blogspot.com/-hLCSqzx9h4c/UGolacDfnJI/AAAAAAAAJbs/jIGIyEdxJwU/s320/paesi_poveri_Guinea_Bissau.jpg">
            <a:hlinkClick r:id="rId7"/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4326206"/>
            <a:ext cx="3048000" cy="2276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 rot="21031192">
            <a:off x="19062" y="4571514"/>
            <a:ext cx="16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ln/>
                <a:solidFill>
                  <a:schemeClr val="accent3"/>
                </a:solidFill>
              </a:rPr>
              <a:t>Guinea-Bussau</a:t>
            </a:r>
            <a:endParaRPr lang="it-IT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1000" advClick="0" advTm="8636"/>
    </mc:Choice>
    <mc:Fallback>
      <p:transition spd="slow" advClick="0" advTm="8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1306364">
            <a:off x="1854965" y="167929"/>
            <a:ext cx="1224136" cy="50405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it-IT" sz="18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Liberia</a:t>
            </a:r>
            <a:endParaRPr lang="it-IT" sz="18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4" name="Segnaposto contenuto 3" descr="http://1.bp.blogspot.com/-mtV6iTP6I8Q/UGoljX3JXrI/AAAAAAAAJb8/OyxcyL9h8_Y/s320/liberia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395">
            <a:off x="2214696" y="384263"/>
            <a:ext cx="4368143" cy="30093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Segnaposto contenuto 3" descr="http://magazine.liquida.it/wp-content/uploads/2012/09/poor-720x480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91252">
            <a:off x="1002314" y="3740609"/>
            <a:ext cx="324981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468625" y="3501008"/>
            <a:ext cx="1008112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Congo</a:t>
            </a:r>
            <a:endParaRPr lang="it-IT" sz="18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7" name="Segnaposto contenuto 3" descr="http://3.bp.blogspot.com/-ULGcVFRNr_g/UGolyNmA9oI/AAAAAAAAJcU/FUlycDNlQTs/s320/zimbabwe.jpg">
            <a:hlinkClick r:id="rId6"/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40158">
            <a:off x="5097014" y="3399547"/>
            <a:ext cx="3761795" cy="2420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itolo 1"/>
          <p:cNvSpPr txBox="1">
            <a:spLocks/>
          </p:cNvSpPr>
          <p:nvPr/>
        </p:nvSpPr>
        <p:spPr>
          <a:xfrm rot="808744">
            <a:off x="7503381" y="2917698"/>
            <a:ext cx="1550484" cy="54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Zimbabwe</a:t>
            </a:r>
            <a:endParaRPr lang="it-IT" sz="18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1000" advClick="0" advTm="7376"/>
    </mc:Choice>
    <mc:Fallback>
      <p:transition spd="slow" advClick="0" advTm="7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ttp://t1.gstatic.com/images?q=tbn:ANd9GcTJB5LpRbPrMo2gDBp0nEvg1NNF4TUgfWFi-e5E2KlzwPllYwmWSjhJs6hE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048">
            <a:off x="1175002" y="3478208"/>
            <a:ext cx="3802820" cy="29155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91278" y="4363163"/>
            <a:ext cx="1024339" cy="50405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it-IT" sz="18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Haiti</a:t>
            </a:r>
            <a:endParaRPr lang="it-IT" sz="18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 rot="816681">
            <a:off x="3109643" y="246013"/>
            <a:ext cx="185728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Swaziland</a:t>
            </a:r>
            <a:endParaRPr lang="it-IT" sz="18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782978" y="1024289"/>
            <a:ext cx="192761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Madagascar</a:t>
            </a:r>
            <a:endParaRPr lang="it-IT" sz="18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8" name="Immagine 7" descr="http://www.liceoberchet.it/ricerche/geo5d_08/gruppo_c/testi/swaziland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741">
            <a:off x="520530" y="519421"/>
            <a:ext cx="381000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http://www.isolamare.com/viaggi-file-2578-600-500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09" y="1528345"/>
            <a:ext cx="4095750" cy="3067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552603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1000" advClick="0" advTm="6644"/>
    </mc:Choice>
    <mc:Fallback>
      <p:transition spd="slow" advClick="0" advTm="6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it-IT" sz="40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Chi soffre di povertà?</a:t>
            </a:r>
            <a:endParaRPr lang="it-IT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Donne e bambini sono le vere vittime della povertà.</a:t>
            </a:r>
          </a:p>
          <a:p>
            <a:pPr>
              <a:buNone/>
            </a:pP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Nei paesi del terzo mondo la povertà è assoluta, ed è una delle cause principali della mortalità infantile </a:t>
            </a:r>
          </a:p>
          <a:p>
            <a:pPr>
              <a:buNone/>
            </a:pPr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None/>
            </a:pPr>
            <a:endParaRPr lang="it-IT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None/>
            </a:pPr>
            <a:endParaRPr lang="it-IT" sz="1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0772">
            <a:off x="387522" y="2533313"/>
            <a:ext cx="3764226" cy="2218774"/>
          </a:xfrm>
          <a:prstGeom prst="rect">
            <a:avLst/>
          </a:prstGeom>
          <a:noFill/>
        </p:spPr>
      </p:pic>
      <p:pic>
        <p:nvPicPr>
          <p:cNvPr id="2051" name="Picture 3" descr="C:\Users\User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7480">
            <a:off x="5016527" y="2849243"/>
            <a:ext cx="3897119" cy="2075089"/>
          </a:xfrm>
          <a:prstGeom prst="rect">
            <a:avLst/>
          </a:prstGeom>
          <a:noFill/>
        </p:spPr>
      </p:pic>
      <p:pic>
        <p:nvPicPr>
          <p:cNvPr id="2052" name="Picture 4" descr="C:\Users\User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360947"/>
            <a:ext cx="3458316" cy="227151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1000" advClick="0" advTm="21405"/>
    </mc:Choice>
    <mc:Fallback>
      <p:transition spd="slow" advClick="0" advTm="21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520940" cy="54864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it-IT" sz="40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C’è un’organizzazione che si occupa della fame nel mondo?</a:t>
            </a:r>
            <a:endParaRPr lang="it-IT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348880"/>
            <a:ext cx="7520940" cy="35798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L’organizzazione che si occupa della fame nel mondo è:</a:t>
            </a:r>
            <a:endParaRPr lang="it-IT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it-IT" sz="1800" dirty="0" smtClean="0">
                <a:solidFill>
                  <a:schemeClr val="tx2"/>
                </a:solidFill>
                <a:latin typeface="Comic Sans MS" pitchFamily="66" charset="0"/>
              </a:rPr>
              <a:t>L’Unicef (Fondo Delle Nazioni Unite Per L’infanzia) è la principale organizzazione mondiale per la tutela dei diritti e delle condizioni di vita dell’infanzia e dell’adolescenza.</a:t>
            </a:r>
            <a:endParaRPr lang="it-IT" sz="1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Immagine 4" descr="http://www.stefaniaboleso.com/wp-content/uploads/2012/08/UNICEF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88229"/>
            <a:ext cx="315927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1000" advClick="0" advTm="16025"/>
    </mc:Choice>
    <mc:Fallback>
      <p:transition spd="slow" advClick="0" advTm="16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2|1.3|2.5|1.1|1.3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|1.4|1.4|2|2.1|1.5|1.6|1.2|1.2|1|1.1|1.2|0.9|1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0.8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6|1.4|1.6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9|0.7|0.7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1.4|1|0.5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.3|3.2|2.3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4|4.2|3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391</TotalTime>
  <Words>394</Words>
  <Application>Microsoft Office PowerPoint</Application>
  <PresentationFormat>Presentazione su schermo (4:3)</PresentationFormat>
  <Paragraphs>72</Paragraphs>
  <Slides>12</Slides>
  <Notes>3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Angoli</vt:lpstr>
      <vt:lpstr>La Geografia della povertà</vt:lpstr>
      <vt:lpstr>Che cos’è la povertà?</vt:lpstr>
      <vt:lpstr> </vt:lpstr>
      <vt:lpstr>Quali sono i paesi più poveri del mondo?</vt:lpstr>
      <vt:lpstr>Sierra Leone </vt:lpstr>
      <vt:lpstr>Liberia</vt:lpstr>
      <vt:lpstr>Haiti</vt:lpstr>
      <vt:lpstr>Chi soffre di povertà?</vt:lpstr>
      <vt:lpstr>C’è un’organizzazione che si occupa della fame nel mondo?</vt:lpstr>
      <vt:lpstr>Diapositiva 10</vt:lpstr>
      <vt:lpstr>Diapositiva 11</vt:lpstr>
      <vt:lpstr>Perché??????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Geografia della povertà</dc:title>
  <dc:creator>User</dc:creator>
  <cp:lastModifiedBy>Montalbetti</cp:lastModifiedBy>
  <cp:revision>39</cp:revision>
  <dcterms:created xsi:type="dcterms:W3CDTF">2012-11-27T14:38:18Z</dcterms:created>
  <dcterms:modified xsi:type="dcterms:W3CDTF">2013-04-09T12:24:31Z</dcterms:modified>
</cp:coreProperties>
</file>